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74" r:id="rId8"/>
    <p:sldId id="275"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3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0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13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14 Düz Bağlayıcı"/>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15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16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17 Oval"/>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18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19 Oval"/>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20 Oval"/>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Başlık"/>
          <p:cNvSpPr>
            <a:spLocks noGrp="1"/>
          </p:cNvSpPr>
          <p:nvPr>
            <p:ph type="ctrTitle"/>
          </p:nvPr>
        </p:nvSpPr>
        <p:spPr>
          <a:xfrm>
            <a:off x="2286000" y="3124200"/>
            <a:ext cx="6172200" cy="1894362"/>
          </a:xfrm>
        </p:spPr>
        <p:txBody>
          <a:bodyPr/>
          <a:lstStyle>
            <a:lvl1pPr>
              <a:defRPr b="1"/>
            </a:lvl1pPr>
          </a:lstStyle>
          <a:p>
            <a:r>
              <a:rPr lang="tr-TR" smtClean="0"/>
              <a:t>Asıl başlık stili için tıklatın</a:t>
            </a:r>
            <a:endParaRPr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22" name="27 Veri Yer Tutucusu"/>
          <p:cNvSpPr>
            <a:spLocks noGrp="1"/>
          </p:cNvSpPr>
          <p:nvPr>
            <p:ph type="dt" sz="half" idx="10"/>
          </p:nvPr>
        </p:nvSpPr>
        <p:spPr bwMode="auto">
          <a:xfrm rot="5400000">
            <a:off x="7764463" y="1174750"/>
            <a:ext cx="2286000" cy="381000"/>
          </a:xfrm>
        </p:spPr>
        <p:txBody>
          <a:bodyPr/>
          <a:lstStyle>
            <a:lvl1pPr>
              <a:defRPr/>
            </a:lvl1pPr>
          </a:lstStyle>
          <a:p>
            <a:pPr>
              <a:defRPr/>
            </a:pPr>
            <a:fld id="{2A847450-14F8-42BA-9094-9095408093FD}" type="datetimeFigureOut">
              <a:rPr lang="tr-TR"/>
              <a:pPr>
                <a:defRPr/>
              </a:pPr>
              <a:t>14.04.2021</a:t>
            </a:fld>
            <a:endParaRPr lang="tr-TR"/>
          </a:p>
        </p:txBody>
      </p:sp>
      <p:sp>
        <p:nvSpPr>
          <p:cNvPr id="23" name="16 Altbilgi Yer Tutucusu"/>
          <p:cNvSpPr>
            <a:spLocks noGrp="1"/>
          </p:cNvSpPr>
          <p:nvPr>
            <p:ph type="ftr" sz="quarter" idx="11"/>
          </p:nvPr>
        </p:nvSpPr>
        <p:spPr bwMode="auto">
          <a:xfrm rot="5400000">
            <a:off x="7077076" y="4181475"/>
            <a:ext cx="3657600" cy="384175"/>
          </a:xfrm>
        </p:spPr>
        <p:txBody>
          <a:bodyPr/>
          <a:lstStyle>
            <a:lvl1pPr>
              <a:defRPr/>
            </a:lvl1pPr>
          </a:lstStyle>
          <a:p>
            <a:pPr>
              <a:defRPr/>
            </a:pPr>
            <a:endParaRPr lang="tr-TR"/>
          </a:p>
        </p:txBody>
      </p:sp>
      <p:sp>
        <p:nvSpPr>
          <p:cNvPr id="24" name="28 Slayt Numarası Yer Tutucusu"/>
          <p:cNvSpPr>
            <a:spLocks noGrp="1"/>
          </p:cNvSpPr>
          <p:nvPr>
            <p:ph type="sldNum" sz="quarter" idx="12"/>
          </p:nvPr>
        </p:nvSpPr>
        <p:spPr bwMode="auto">
          <a:xfrm>
            <a:off x="1325563" y="4929188"/>
            <a:ext cx="609600" cy="517525"/>
          </a:xfrm>
        </p:spPr>
        <p:txBody>
          <a:bodyPr/>
          <a:lstStyle>
            <a:lvl1pPr>
              <a:defRPr/>
            </a:lvl1pPr>
          </a:lstStyle>
          <a:p>
            <a:pPr>
              <a:defRPr/>
            </a:pPr>
            <a:fld id="{90A2794A-BC93-4DDD-9D84-E4E1FE2CE26D}" type="slidenum">
              <a:rPr lang="tr-TR"/>
              <a:pPr>
                <a:defRPr/>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5766A613-5830-40E8-AC5F-7FADC6DFB53F}" type="datetimeFigureOut">
              <a:rPr lang="tr-TR"/>
              <a:pPr>
                <a:defRPr/>
              </a:pPr>
              <a:t>14.04.2021</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53A4E01C-3D7D-44DC-860F-A846ADD3BF58}"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3 Veri Yer Tutucusu"/>
          <p:cNvSpPr>
            <a:spLocks noGrp="1"/>
          </p:cNvSpPr>
          <p:nvPr>
            <p:ph type="dt" sz="half" idx="10"/>
          </p:nvPr>
        </p:nvSpPr>
        <p:spPr/>
        <p:txBody>
          <a:bodyPr/>
          <a:lstStyle>
            <a:lvl1pPr>
              <a:defRPr/>
            </a:lvl1pPr>
          </a:lstStyle>
          <a:p>
            <a:pPr>
              <a:defRPr/>
            </a:pPr>
            <a:fld id="{2E28F7E5-3CFD-475C-83A4-A030CB48A757}" type="datetimeFigureOut">
              <a:rPr lang="tr-TR"/>
              <a:pPr>
                <a:defRPr/>
              </a:pPr>
              <a:t>14.04.2021</a:t>
            </a:fld>
            <a:endParaRPr lang="tr-TR"/>
          </a:p>
        </p:txBody>
      </p:sp>
      <p:sp>
        <p:nvSpPr>
          <p:cNvPr id="5" name="2 Altbilgi Yer Tutucusu"/>
          <p:cNvSpPr>
            <a:spLocks noGrp="1"/>
          </p:cNvSpPr>
          <p:nvPr>
            <p:ph type="ftr" sz="quarter" idx="11"/>
          </p:nvPr>
        </p:nvSpPr>
        <p:spPr/>
        <p:txBody>
          <a:bodyPr/>
          <a:lstStyle>
            <a:lvl1pPr>
              <a:defRPr/>
            </a:lvl1pPr>
          </a:lstStyle>
          <a:p>
            <a:pPr>
              <a:defRPr/>
            </a:pPr>
            <a:endParaRPr lang="tr-TR"/>
          </a:p>
        </p:txBody>
      </p:sp>
      <p:sp>
        <p:nvSpPr>
          <p:cNvPr id="6" name="22 Slayt Numarası Yer Tutucusu"/>
          <p:cNvSpPr>
            <a:spLocks noGrp="1"/>
          </p:cNvSpPr>
          <p:nvPr>
            <p:ph type="sldNum" sz="quarter" idx="12"/>
          </p:nvPr>
        </p:nvSpPr>
        <p:spPr/>
        <p:txBody>
          <a:bodyPr/>
          <a:lstStyle>
            <a:lvl1pPr>
              <a:defRPr/>
            </a:lvl1pPr>
          </a:lstStyle>
          <a:p>
            <a:pPr>
              <a:defRPr/>
            </a:pPr>
            <a:fld id="{185F00C4-77BD-410C-933E-F7C8586E898E}"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8" name="7 İçerik Yer Tutucusu"/>
          <p:cNvSpPr>
            <a:spLocks noGrp="1"/>
          </p:cNvSpPr>
          <p:nvPr>
            <p:ph sz="quarter" idx="1"/>
          </p:nvPr>
        </p:nvSpPr>
        <p:spPr>
          <a:xfrm>
            <a:off x="457200" y="1600200"/>
            <a:ext cx="7467600" cy="487375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6 Veri Yer Tutucusu"/>
          <p:cNvSpPr>
            <a:spLocks noGrp="1"/>
          </p:cNvSpPr>
          <p:nvPr>
            <p:ph type="dt" sz="half" idx="10"/>
          </p:nvPr>
        </p:nvSpPr>
        <p:spPr/>
        <p:txBody>
          <a:bodyPr rtlCol="0"/>
          <a:lstStyle>
            <a:lvl1pPr>
              <a:defRPr/>
            </a:lvl1pPr>
          </a:lstStyle>
          <a:p>
            <a:pPr>
              <a:defRPr/>
            </a:pPr>
            <a:fld id="{E3B5CD73-45C9-4338-B4C2-37294394691C}" type="datetimeFigureOut">
              <a:rPr lang="tr-TR"/>
              <a:pPr>
                <a:defRPr/>
              </a:pPr>
              <a:t>14.04.2021</a:t>
            </a:fld>
            <a:endParaRPr lang="tr-TR"/>
          </a:p>
        </p:txBody>
      </p:sp>
      <p:sp>
        <p:nvSpPr>
          <p:cNvPr id="5" name="8 Slayt Numarası Yer Tutucusu"/>
          <p:cNvSpPr>
            <a:spLocks noGrp="1"/>
          </p:cNvSpPr>
          <p:nvPr>
            <p:ph type="sldNum" sz="quarter" idx="11"/>
          </p:nvPr>
        </p:nvSpPr>
        <p:spPr/>
        <p:txBody>
          <a:bodyPr rtlCol="0"/>
          <a:lstStyle>
            <a:lvl1pPr>
              <a:defRPr/>
            </a:lvl1pPr>
          </a:lstStyle>
          <a:p>
            <a:pPr>
              <a:defRPr/>
            </a:pPr>
            <a:fld id="{70698F07-8DD8-4A18-ADB8-A86725A6E0AA}" type="slidenum">
              <a:rPr lang="tr-TR"/>
              <a:pPr>
                <a:defRPr/>
              </a:pPr>
              <a:t>‹#›</a:t>
            </a:fld>
            <a:endParaRPr lang="tr-TR"/>
          </a:p>
        </p:txBody>
      </p:sp>
      <p:sp>
        <p:nvSpPr>
          <p:cNvPr id="6" name="9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3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Dikdörtgen"/>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Dikdörtgen"/>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Dikdörtgen"/>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Düz Bağlayıcı"/>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8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Düz Bağlayıcı"/>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0 Düz Bağlayıcı"/>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3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4 Oval"/>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15 Oval"/>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16 Oval"/>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17 Oval"/>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18 Düz Bağlayıcı"/>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lang="tr-TR" smtClean="0"/>
              <a:t>Asıl başlık stili için tıklatın</a:t>
            </a:r>
            <a:endParaRPr lang="en-US"/>
          </a:p>
        </p:txBody>
      </p:sp>
      <p:sp>
        <p:nvSpPr>
          <p:cNvPr id="3" name="2 Metin Yer Tutucusu"/>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20" name="3 Veri Yer Tutucusu"/>
          <p:cNvSpPr>
            <a:spLocks noGrp="1"/>
          </p:cNvSpPr>
          <p:nvPr>
            <p:ph type="dt" sz="half" idx="10"/>
          </p:nvPr>
        </p:nvSpPr>
        <p:spPr bwMode="auto">
          <a:xfrm rot="5400000">
            <a:off x="7762875" y="1169988"/>
            <a:ext cx="2286000" cy="381000"/>
          </a:xfrm>
        </p:spPr>
        <p:txBody>
          <a:bodyPr/>
          <a:lstStyle>
            <a:lvl1pPr>
              <a:defRPr/>
            </a:lvl1pPr>
          </a:lstStyle>
          <a:p>
            <a:pPr>
              <a:defRPr/>
            </a:pPr>
            <a:fld id="{08B4A75F-F3AE-42A9-AA9C-72AC5BAB1929}" type="datetimeFigureOut">
              <a:rPr lang="tr-TR"/>
              <a:pPr>
                <a:defRPr/>
              </a:pPr>
              <a:t>14.04.2021</a:t>
            </a:fld>
            <a:endParaRPr lang="tr-TR"/>
          </a:p>
        </p:txBody>
      </p:sp>
      <p:sp>
        <p:nvSpPr>
          <p:cNvPr id="21" name="4 Altbilgi Yer Tutucusu"/>
          <p:cNvSpPr>
            <a:spLocks noGrp="1"/>
          </p:cNvSpPr>
          <p:nvPr>
            <p:ph type="ftr" sz="quarter" idx="11"/>
          </p:nvPr>
        </p:nvSpPr>
        <p:spPr bwMode="auto">
          <a:xfrm rot="5400000">
            <a:off x="7077076" y="4178300"/>
            <a:ext cx="3657600" cy="384175"/>
          </a:xfrm>
        </p:spPr>
        <p:txBody>
          <a:bodyPr/>
          <a:lstStyle>
            <a:lvl1pPr>
              <a:defRPr/>
            </a:lvl1pPr>
          </a:lstStyle>
          <a:p>
            <a:pPr>
              <a:defRPr/>
            </a:pPr>
            <a:endParaRPr lang="tr-TR"/>
          </a:p>
        </p:txBody>
      </p:sp>
      <p:sp>
        <p:nvSpPr>
          <p:cNvPr id="22" name="5 Slayt Numarası Yer Tutucusu"/>
          <p:cNvSpPr>
            <a:spLocks noGrp="1"/>
          </p:cNvSpPr>
          <p:nvPr>
            <p:ph type="sldNum" sz="quarter" idx="12"/>
          </p:nvPr>
        </p:nvSpPr>
        <p:spPr bwMode="auto">
          <a:xfrm>
            <a:off x="1339850" y="4929188"/>
            <a:ext cx="609600" cy="517525"/>
          </a:xfrm>
        </p:spPr>
        <p:txBody>
          <a:bodyPr/>
          <a:lstStyle>
            <a:lvl1pPr>
              <a:defRPr/>
            </a:lvl1pPr>
          </a:lstStyle>
          <a:p>
            <a:pPr>
              <a:defRPr/>
            </a:pPr>
            <a:fld id="{2C7B7CB0-2FE0-4D94-9FFD-D23CB7605BDC}"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9" name="8 İçerik Yer Tutucusu"/>
          <p:cNvSpPr>
            <a:spLocks noGrp="1"/>
          </p:cNvSpPr>
          <p:nvPr>
            <p:ph sz="quarter" idx="1"/>
          </p:nvPr>
        </p:nvSpPr>
        <p:spPr>
          <a:xfrm>
            <a:off x="457200"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10 İçerik Yer Tutucusu"/>
          <p:cNvSpPr>
            <a:spLocks noGrp="1"/>
          </p:cNvSpPr>
          <p:nvPr>
            <p:ph sz="quarter" idx="2"/>
          </p:nvPr>
        </p:nvSpPr>
        <p:spPr>
          <a:xfrm>
            <a:off x="4270248" y="1600200"/>
            <a:ext cx="3657600" cy="45720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3 Veri Yer Tutucusu"/>
          <p:cNvSpPr>
            <a:spLocks noGrp="1"/>
          </p:cNvSpPr>
          <p:nvPr>
            <p:ph type="dt" sz="half" idx="10"/>
          </p:nvPr>
        </p:nvSpPr>
        <p:spPr/>
        <p:txBody>
          <a:bodyPr/>
          <a:lstStyle>
            <a:lvl1pPr>
              <a:defRPr/>
            </a:lvl1pPr>
          </a:lstStyle>
          <a:p>
            <a:pPr>
              <a:defRPr/>
            </a:pPr>
            <a:fld id="{67AAD3B3-657B-4731-998D-016FF745BDC1}" type="datetimeFigureOut">
              <a:rPr lang="tr-TR"/>
              <a:pPr>
                <a:defRPr/>
              </a:pPr>
              <a:t>14.04.2021</a:t>
            </a:fld>
            <a:endParaRPr lang="tr-TR"/>
          </a:p>
        </p:txBody>
      </p:sp>
      <p:sp>
        <p:nvSpPr>
          <p:cNvPr id="6" name="2 Altbilgi Yer Tutucusu"/>
          <p:cNvSpPr>
            <a:spLocks noGrp="1"/>
          </p:cNvSpPr>
          <p:nvPr>
            <p:ph type="ftr" sz="quarter" idx="11"/>
          </p:nvPr>
        </p:nvSpPr>
        <p:spPr/>
        <p:txBody>
          <a:bodyPr/>
          <a:lstStyle>
            <a:lvl1pPr>
              <a:defRPr/>
            </a:lvl1pPr>
          </a:lstStyle>
          <a:p>
            <a:pPr>
              <a:defRPr/>
            </a:pPr>
            <a:endParaRPr lang="tr-TR"/>
          </a:p>
        </p:txBody>
      </p:sp>
      <p:sp>
        <p:nvSpPr>
          <p:cNvPr id="7" name="22 Slayt Numarası Yer Tutucusu"/>
          <p:cNvSpPr>
            <a:spLocks noGrp="1"/>
          </p:cNvSpPr>
          <p:nvPr>
            <p:ph type="sldNum" sz="quarter" idx="12"/>
          </p:nvPr>
        </p:nvSpPr>
        <p:spPr/>
        <p:txBody>
          <a:bodyPr/>
          <a:lstStyle>
            <a:lvl1pPr>
              <a:defRPr/>
            </a:lvl1pPr>
          </a:lstStyle>
          <a:p>
            <a:pPr>
              <a:defRPr/>
            </a:pPr>
            <a:fld id="{421ECD4E-DC4A-4ED8-AED8-DDD2CCB00E1C}"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lstStyle>
            <a:lvl1pPr>
              <a:defRPr/>
            </a:lvl1pPr>
          </a:lstStyle>
          <a:p>
            <a:r>
              <a:rPr lang="tr-TR" smtClean="0"/>
              <a:t>Asıl başlık stili için tıklatın</a:t>
            </a:r>
            <a:endParaRPr lang="en-US"/>
          </a:p>
        </p:txBody>
      </p:sp>
      <p:sp>
        <p:nvSpPr>
          <p:cNvPr id="11" name="10 İçerik Yer Tutucusu"/>
          <p:cNvSpPr>
            <a:spLocks noGrp="1"/>
          </p:cNvSpPr>
          <p:nvPr>
            <p:ph sz="quarter" idx="2"/>
          </p:nvPr>
        </p:nvSpPr>
        <p:spPr>
          <a:xfrm>
            <a:off x="457200"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quarter" idx="4"/>
          </p:nvPr>
        </p:nvSpPr>
        <p:spPr>
          <a:xfrm>
            <a:off x="4371975" y="2362200"/>
            <a:ext cx="3657600" cy="3886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tr-TR" smtClean="0"/>
              <a:t>Asıl metin stillerini düzenlemek için tıklatın</a:t>
            </a:r>
          </a:p>
        </p:txBody>
      </p:sp>
      <p:sp>
        <p:nvSpPr>
          <p:cNvPr id="7" name="13 Veri Yer Tutucusu"/>
          <p:cNvSpPr>
            <a:spLocks noGrp="1"/>
          </p:cNvSpPr>
          <p:nvPr>
            <p:ph type="dt" sz="half" idx="10"/>
          </p:nvPr>
        </p:nvSpPr>
        <p:spPr/>
        <p:txBody>
          <a:bodyPr/>
          <a:lstStyle>
            <a:lvl1pPr>
              <a:defRPr/>
            </a:lvl1pPr>
          </a:lstStyle>
          <a:p>
            <a:pPr>
              <a:defRPr/>
            </a:pPr>
            <a:fld id="{E9234B7B-65D9-43A8-8E3D-6A8A5896334B}" type="datetimeFigureOut">
              <a:rPr lang="tr-TR"/>
              <a:pPr>
                <a:defRPr/>
              </a:pPr>
              <a:t>14.04.2021</a:t>
            </a:fld>
            <a:endParaRPr lang="tr-TR"/>
          </a:p>
        </p:txBody>
      </p:sp>
      <p:sp>
        <p:nvSpPr>
          <p:cNvPr id="8" name="2 Altbilgi Yer Tutucusu"/>
          <p:cNvSpPr>
            <a:spLocks noGrp="1"/>
          </p:cNvSpPr>
          <p:nvPr>
            <p:ph type="ftr" sz="quarter" idx="11"/>
          </p:nvPr>
        </p:nvSpPr>
        <p:spPr/>
        <p:txBody>
          <a:bodyPr/>
          <a:lstStyle>
            <a:lvl1pPr>
              <a:defRPr/>
            </a:lvl1pPr>
          </a:lstStyle>
          <a:p>
            <a:pPr>
              <a:defRPr/>
            </a:pPr>
            <a:endParaRPr lang="tr-TR"/>
          </a:p>
        </p:txBody>
      </p:sp>
      <p:sp>
        <p:nvSpPr>
          <p:cNvPr id="9" name="22 Slayt Numarası Yer Tutucusu"/>
          <p:cNvSpPr>
            <a:spLocks noGrp="1"/>
          </p:cNvSpPr>
          <p:nvPr>
            <p:ph type="sldNum" sz="quarter" idx="12"/>
          </p:nvPr>
        </p:nvSpPr>
        <p:spPr/>
        <p:txBody>
          <a:bodyPr/>
          <a:lstStyle>
            <a:lvl1pPr>
              <a:defRPr/>
            </a:lvl1pPr>
          </a:lstStyle>
          <a:p>
            <a:pPr>
              <a:defRPr/>
            </a:pPr>
            <a:fld id="{284D63EE-7A09-4746-99D2-D9E01BAA245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5 Veri Yer Tutucusu"/>
          <p:cNvSpPr>
            <a:spLocks noGrp="1"/>
          </p:cNvSpPr>
          <p:nvPr>
            <p:ph type="dt" sz="half" idx="10"/>
          </p:nvPr>
        </p:nvSpPr>
        <p:spPr/>
        <p:txBody>
          <a:bodyPr rtlCol="0"/>
          <a:lstStyle>
            <a:lvl1pPr>
              <a:defRPr/>
            </a:lvl1pPr>
          </a:lstStyle>
          <a:p>
            <a:pPr>
              <a:defRPr/>
            </a:pPr>
            <a:fld id="{91060E6D-6EC5-4DCA-B525-E0FEBC6DBA37}" type="datetimeFigureOut">
              <a:rPr lang="tr-TR"/>
              <a:pPr>
                <a:defRPr/>
              </a:pPr>
              <a:t>14.04.2021</a:t>
            </a:fld>
            <a:endParaRPr lang="tr-TR"/>
          </a:p>
        </p:txBody>
      </p:sp>
      <p:sp>
        <p:nvSpPr>
          <p:cNvPr id="4" name="6 Slayt Numarası Yer Tutucusu"/>
          <p:cNvSpPr>
            <a:spLocks noGrp="1"/>
          </p:cNvSpPr>
          <p:nvPr>
            <p:ph type="sldNum" sz="quarter" idx="11"/>
          </p:nvPr>
        </p:nvSpPr>
        <p:spPr/>
        <p:txBody>
          <a:bodyPr rtlCol="0"/>
          <a:lstStyle>
            <a:lvl1pPr>
              <a:defRPr/>
            </a:lvl1pPr>
          </a:lstStyle>
          <a:p>
            <a:pPr>
              <a:defRPr/>
            </a:pPr>
            <a:fld id="{BA1940D4-5DD4-4CDB-BB81-95867B00F640}" type="slidenum">
              <a:rPr lang="tr-TR"/>
              <a:pPr>
                <a:defRPr/>
              </a:pPr>
              <a:t>‹#›</a:t>
            </a:fld>
            <a:endParaRPr lang="tr-TR"/>
          </a:p>
        </p:txBody>
      </p:sp>
      <p:sp>
        <p:nvSpPr>
          <p:cNvPr id="5" name="7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p:cNvSpPr>
            <a:spLocks noGrp="1"/>
          </p:cNvSpPr>
          <p:nvPr>
            <p:ph type="dt" sz="half" idx="10"/>
          </p:nvPr>
        </p:nvSpPr>
        <p:spPr/>
        <p:txBody>
          <a:bodyPr/>
          <a:lstStyle>
            <a:lvl1pPr>
              <a:defRPr/>
            </a:lvl1pPr>
          </a:lstStyle>
          <a:p>
            <a:pPr>
              <a:defRPr/>
            </a:pPr>
            <a:fld id="{C61095CE-F108-4BB9-8C27-810E44ADC41E}" type="datetimeFigureOut">
              <a:rPr lang="tr-TR"/>
              <a:pPr>
                <a:defRPr/>
              </a:pPr>
              <a:t>14.04.2021</a:t>
            </a:fld>
            <a:endParaRPr lang="tr-TR"/>
          </a:p>
        </p:txBody>
      </p:sp>
      <p:sp>
        <p:nvSpPr>
          <p:cNvPr id="3" name="2 Altbilgi Yer Tutucusu"/>
          <p:cNvSpPr>
            <a:spLocks noGrp="1"/>
          </p:cNvSpPr>
          <p:nvPr>
            <p:ph type="ftr" sz="quarter" idx="11"/>
          </p:nvPr>
        </p:nvSpPr>
        <p:spPr/>
        <p:txBody>
          <a:bodyPr/>
          <a:lstStyle>
            <a:lvl1pPr>
              <a:defRPr/>
            </a:lvl1pPr>
          </a:lstStyle>
          <a:p>
            <a:pPr>
              <a:defRPr/>
            </a:pPr>
            <a:endParaRPr lang="tr-TR"/>
          </a:p>
        </p:txBody>
      </p:sp>
      <p:sp>
        <p:nvSpPr>
          <p:cNvPr id="4" name="22 Slayt Numarası Yer Tutucusu"/>
          <p:cNvSpPr>
            <a:spLocks noGrp="1"/>
          </p:cNvSpPr>
          <p:nvPr>
            <p:ph type="sldNum" sz="quarter" idx="12"/>
          </p:nvPr>
        </p:nvSpPr>
        <p:spPr/>
        <p:txBody>
          <a:bodyPr/>
          <a:lstStyle>
            <a:lvl1pPr>
              <a:defRPr/>
            </a:lvl1pPr>
          </a:lstStyle>
          <a:p>
            <a:pPr>
              <a:defRPr/>
            </a:pPr>
            <a:fld id="{4829D534-58F6-4190-8794-6BC98EE059C7}"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4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5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6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7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8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0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Başlık"/>
          <p:cNvSpPr>
            <a:spLocks noGrp="1"/>
          </p:cNvSpPr>
          <p:nvPr>
            <p:ph type="title"/>
          </p:nvPr>
        </p:nvSpPr>
        <p:spPr>
          <a:xfrm rot="5400000">
            <a:off x="3371850" y="3200400"/>
            <a:ext cx="6309360" cy="457200"/>
          </a:xfrm>
        </p:spPr>
        <p:txBody>
          <a:bodyPr/>
          <a:lstStyle>
            <a:lvl1pPr algn="l">
              <a:buNone/>
              <a:defRPr sz="2000" b="1" cap="small" baseline="0"/>
            </a:lvl1pPr>
          </a:lstStyle>
          <a:p>
            <a:r>
              <a:rPr lang="tr-TR" smtClean="0"/>
              <a:t>Asıl başlık stili için tıklatın</a:t>
            </a:r>
            <a:endParaRPr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8" name="17 İçerik Yer Tutucusu"/>
          <p:cNvSpPr>
            <a:spLocks noGrp="1"/>
          </p:cNvSpPr>
          <p:nvPr>
            <p:ph sz="quarter" idx="1"/>
          </p:nvPr>
        </p:nvSpPr>
        <p:spPr>
          <a:xfrm>
            <a:off x="304800" y="274320"/>
            <a:ext cx="5638800" cy="632764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2" name="20 Veri Yer Tutucusu"/>
          <p:cNvSpPr>
            <a:spLocks noGrp="1"/>
          </p:cNvSpPr>
          <p:nvPr>
            <p:ph type="dt" sz="half" idx="10"/>
          </p:nvPr>
        </p:nvSpPr>
        <p:spPr/>
        <p:txBody>
          <a:bodyPr rtlCol="0"/>
          <a:lstStyle>
            <a:lvl1pPr>
              <a:defRPr/>
            </a:lvl1pPr>
          </a:lstStyle>
          <a:p>
            <a:pPr>
              <a:defRPr/>
            </a:pPr>
            <a:fld id="{9C5A17ED-B7EA-4D93-9EC4-228D11FB8904}" type="datetimeFigureOut">
              <a:rPr lang="tr-TR"/>
              <a:pPr>
                <a:defRPr/>
              </a:pPr>
              <a:t>14.04.2021</a:t>
            </a:fld>
            <a:endParaRPr lang="tr-TR"/>
          </a:p>
        </p:txBody>
      </p:sp>
      <p:sp>
        <p:nvSpPr>
          <p:cNvPr id="13" name="21 Slayt Numarası Yer Tutucusu"/>
          <p:cNvSpPr>
            <a:spLocks noGrp="1"/>
          </p:cNvSpPr>
          <p:nvPr>
            <p:ph type="sldNum" sz="quarter" idx="11"/>
          </p:nvPr>
        </p:nvSpPr>
        <p:spPr/>
        <p:txBody>
          <a:bodyPr rtlCol="0"/>
          <a:lstStyle>
            <a:lvl1pPr>
              <a:defRPr/>
            </a:lvl1pPr>
          </a:lstStyle>
          <a:p>
            <a:pPr>
              <a:defRPr/>
            </a:pPr>
            <a:fld id="{3D1B63B6-6A54-4DCB-B551-DDA0087A99A3}" type="slidenum">
              <a:rPr lang="tr-TR"/>
              <a:pPr>
                <a:defRPr/>
              </a:pPr>
              <a:t>‹#›</a:t>
            </a:fld>
            <a:endParaRPr lang="tr-TR"/>
          </a:p>
        </p:txBody>
      </p:sp>
      <p:sp>
        <p:nvSpPr>
          <p:cNvPr id="14" name="22 Altbilgi Yer Tutucusu"/>
          <p:cNvSpPr>
            <a:spLocks noGrp="1"/>
          </p:cNvSpPr>
          <p:nvPr>
            <p:ph type="ftr" sz="quarter" idx="12"/>
          </p:nvPr>
        </p:nvSpPr>
        <p:spPr/>
        <p:txBody>
          <a:bodyPr rtlCol="0"/>
          <a:lstStyle>
            <a:lvl1pPr>
              <a:defRPr/>
            </a:lvl1pPr>
          </a:lstStyle>
          <a:p>
            <a:pPr>
              <a:defRPr/>
            </a:pPr>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4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5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0 Düz Bağlayıcı"/>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Başlık"/>
          <p:cNvSpPr>
            <a:spLocks noGrp="1"/>
          </p:cNvSpPr>
          <p:nvPr>
            <p:ph type="title"/>
          </p:nvPr>
        </p:nvSpPr>
        <p:spPr>
          <a:xfrm rot="5400000">
            <a:off x="3350133" y="3200400"/>
            <a:ext cx="6309360" cy="457200"/>
          </a:xfrm>
        </p:spPr>
        <p:txBody>
          <a:bodyPr/>
          <a:lstStyle>
            <a:lvl1pPr algn="l">
              <a:buNone/>
              <a:defRPr sz="2000" b="1"/>
            </a:lvl1pPr>
          </a:lstStyle>
          <a:p>
            <a:r>
              <a:rPr lang="tr-TR" smtClean="0"/>
              <a:t>Asıl başlık stili için tıklatın</a:t>
            </a:r>
            <a:endParaRPr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12" name="16 Veri Yer Tutucusu"/>
          <p:cNvSpPr>
            <a:spLocks noGrp="1"/>
          </p:cNvSpPr>
          <p:nvPr>
            <p:ph type="dt" sz="half" idx="10"/>
          </p:nvPr>
        </p:nvSpPr>
        <p:spPr/>
        <p:txBody>
          <a:bodyPr rtlCol="0"/>
          <a:lstStyle>
            <a:lvl1pPr>
              <a:defRPr/>
            </a:lvl1pPr>
          </a:lstStyle>
          <a:p>
            <a:pPr>
              <a:defRPr/>
            </a:pPr>
            <a:fld id="{5A49F7E5-0F53-40D4-A1E5-DEC73764958B}" type="datetimeFigureOut">
              <a:rPr lang="tr-TR"/>
              <a:pPr>
                <a:defRPr/>
              </a:pPr>
              <a:t>14.04.2021</a:t>
            </a:fld>
            <a:endParaRPr lang="tr-TR"/>
          </a:p>
        </p:txBody>
      </p:sp>
      <p:sp>
        <p:nvSpPr>
          <p:cNvPr id="13" name="17 Slayt Numarası Yer Tutucusu"/>
          <p:cNvSpPr>
            <a:spLocks noGrp="1"/>
          </p:cNvSpPr>
          <p:nvPr>
            <p:ph type="sldNum" sz="quarter" idx="11"/>
          </p:nvPr>
        </p:nvSpPr>
        <p:spPr/>
        <p:txBody>
          <a:bodyPr rtlCol="0"/>
          <a:lstStyle>
            <a:lvl1pPr>
              <a:defRPr/>
            </a:lvl1pPr>
          </a:lstStyle>
          <a:p>
            <a:pPr>
              <a:defRPr/>
            </a:pPr>
            <a:fld id="{52598F05-BEF7-4289-A3C8-FEBD871BD84B}" type="slidenum">
              <a:rPr lang="tr-TR"/>
              <a:pPr>
                <a:defRPr/>
              </a:pPr>
              <a:t>‹#›</a:t>
            </a:fld>
            <a:endParaRPr lang="tr-TR"/>
          </a:p>
        </p:txBody>
      </p:sp>
      <p:sp>
        <p:nvSpPr>
          <p:cNvPr id="14" name="20 Altbilgi Yer Tutucusu"/>
          <p:cNvSpPr>
            <a:spLocks noGrp="1"/>
          </p:cNvSpPr>
          <p:nvPr>
            <p:ph type="ftr" sz="quarter" idx="12"/>
          </p:nvPr>
        </p:nvSpPr>
        <p:spPr/>
        <p:txBody>
          <a:bodyPr rtlCol="0"/>
          <a:lstStyle>
            <a:lvl1pPr>
              <a:defRPr/>
            </a:lvl1pPr>
          </a:lstStyle>
          <a:p>
            <a:pPr>
              <a:defRPr/>
            </a:pPr>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lang="tr-TR" smtClean="0"/>
              <a:t>Asıl başlık stili için tıklatın</a:t>
            </a:r>
            <a:endParaRPr lang="en-US"/>
          </a:p>
        </p:txBody>
      </p:sp>
      <p:sp>
        <p:nvSpPr>
          <p:cNvPr id="1028" name="12 Metin Yer Tutucusu"/>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4" name="13 Veri Yer Tutucusu"/>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cs typeface="+mn-cs"/>
              </a:defRPr>
            </a:lvl1pPr>
          </a:lstStyle>
          <a:p>
            <a:pPr>
              <a:defRPr/>
            </a:pPr>
            <a:fld id="{0D495D57-6607-4206-9525-6C87693967E2}" type="datetimeFigureOut">
              <a:rPr lang="tr-TR"/>
              <a:pPr>
                <a:defRPr/>
              </a:pPr>
              <a:t>14.04.2021</a:t>
            </a:fld>
            <a:endParaRPr lang="tr-TR"/>
          </a:p>
        </p:txBody>
      </p:sp>
      <p:sp>
        <p:nvSpPr>
          <p:cNvPr id="3" name="2 Altbilgi Yer Tutucusu"/>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Oval"/>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Slayt Numarası Yer Tutucusu"/>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4FCACC84-1342-4480-80A8-52297FDEF550}"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0" r:id="rId4"/>
    <p:sldLayoutId id="2147483691" r:id="rId5"/>
    <p:sldLayoutId id="2147483698" r:id="rId6"/>
    <p:sldLayoutId id="2147483692" r:id="rId7"/>
    <p:sldLayoutId id="2147483699" r:id="rId8"/>
    <p:sldLayoutId id="2147483700" r:id="rId9"/>
    <p:sldLayoutId id="2147483693" r:id="rId10"/>
    <p:sldLayoutId id="2147483694" r:id="rId11"/>
  </p:sldLayoutIdLst>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witter.com/HavsaImam" TargetMode="External"/><Relationship Id="rId2" Type="http://schemas.openxmlformats.org/officeDocument/2006/relationships/hyperlink" Target="mailto:764687@meb.k12.tr" TargetMode="External"/><Relationship Id="rId1" Type="http://schemas.openxmlformats.org/officeDocument/2006/relationships/slideLayout" Target="../slideLayouts/slideLayout2.xml"/><Relationship Id="rId4" Type="http://schemas.openxmlformats.org/officeDocument/2006/relationships/hyperlink" Target="https://www.instagram.com/havsaih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86000" y="3124200"/>
            <a:ext cx="6172200" cy="1893888"/>
          </a:xfrm>
        </p:spPr>
        <p:txBody>
          <a:bodyPr/>
          <a:lstStyle/>
          <a:p>
            <a:pPr fontAlgn="auto">
              <a:spcAft>
                <a:spcPts val="0"/>
              </a:spcAft>
              <a:defRPr/>
            </a:pPr>
            <a:r>
              <a:rPr lang="tr-TR" dirty="0" smtClean="0"/>
              <a:t>HAVSA İMAM HATİP</a:t>
            </a:r>
            <a:endParaRPr lang="tr-TR" dirty="0"/>
          </a:p>
        </p:txBody>
      </p:sp>
      <p:sp>
        <p:nvSpPr>
          <p:cNvPr id="8195" name="2 Alt Başlık"/>
          <p:cNvSpPr>
            <a:spLocks noGrp="1"/>
          </p:cNvSpPr>
          <p:nvPr>
            <p:ph type="subTitle" idx="1"/>
          </p:nvPr>
        </p:nvSpPr>
        <p:spPr>
          <a:xfrm>
            <a:off x="2286000" y="5003800"/>
            <a:ext cx="6172200" cy="1371600"/>
          </a:xfrm>
        </p:spPr>
        <p:txBody>
          <a:bodyPr/>
          <a:lstStyle/>
          <a:p>
            <a:r>
              <a:rPr lang="tr-TR" smtClean="0"/>
              <a:t>ORTAOKULU</a:t>
            </a:r>
          </a:p>
        </p:txBody>
      </p:sp>
      <p:pic>
        <p:nvPicPr>
          <p:cNvPr id="8196" name="3 Resim" descr="OKUL-LOGO.jpg"/>
          <p:cNvPicPr>
            <a:picLocks noChangeAspect="1"/>
          </p:cNvPicPr>
          <p:nvPr/>
        </p:nvPicPr>
        <p:blipFill>
          <a:blip r:embed="rId2" cstate="print"/>
          <a:srcRect/>
          <a:stretch>
            <a:fillRect/>
          </a:stretch>
        </p:blipFill>
        <p:spPr bwMode="auto">
          <a:xfrm>
            <a:off x="3429000" y="428625"/>
            <a:ext cx="3832225" cy="33575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OKULUMUZDAN GÖRÜNTÜLER</a:t>
            </a:r>
            <a:endParaRPr lang="tr-TR" dirty="0"/>
          </a:p>
        </p:txBody>
      </p:sp>
      <p:pic>
        <p:nvPicPr>
          <p:cNvPr id="15363" name="3 İçerik Yer Tutucusu" descr="thumbnail_IMG_4714.jpg"/>
          <p:cNvPicPr>
            <a:picLocks noGrp="1" noChangeAspect="1"/>
          </p:cNvPicPr>
          <p:nvPr>
            <p:ph sz="quarter" idx="1"/>
          </p:nvPr>
        </p:nvPicPr>
        <p:blipFill>
          <a:blip r:embed="rId2" cstate="print"/>
          <a:srcRect/>
          <a:stretch>
            <a:fillRect/>
          </a:stretch>
        </p:blipFill>
        <p:spPr>
          <a:xfrm>
            <a:off x="941388" y="1600200"/>
            <a:ext cx="6499225" cy="48736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OKULUMUZDAN GÖRÜNTÜLER</a:t>
            </a:r>
            <a:endParaRPr lang="tr-TR" dirty="0"/>
          </a:p>
        </p:txBody>
      </p:sp>
      <p:pic>
        <p:nvPicPr>
          <p:cNvPr id="16387" name="3 İçerik Yer Tutucusu" descr="thumbnail_IMG_4715.jpg"/>
          <p:cNvPicPr>
            <a:picLocks noGrp="1" noChangeAspect="1"/>
          </p:cNvPicPr>
          <p:nvPr>
            <p:ph sz="quarter" idx="1"/>
          </p:nvPr>
        </p:nvPicPr>
        <p:blipFill>
          <a:blip r:embed="rId2" cstate="print"/>
          <a:srcRect/>
          <a:stretch>
            <a:fillRect/>
          </a:stretch>
        </p:blipFill>
        <p:spPr>
          <a:xfrm>
            <a:off x="941388" y="1600200"/>
            <a:ext cx="6499225" cy="48736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OKULUMUZDAN GÖRÜNTÜLER</a:t>
            </a:r>
            <a:endParaRPr lang="tr-TR" dirty="0"/>
          </a:p>
        </p:txBody>
      </p:sp>
      <p:pic>
        <p:nvPicPr>
          <p:cNvPr id="17411" name="3 İçerik Yer Tutucusu" descr="thumbnail_IMG_4716.jpg"/>
          <p:cNvPicPr>
            <a:picLocks noGrp="1" noChangeAspect="1"/>
          </p:cNvPicPr>
          <p:nvPr>
            <p:ph sz="quarter" idx="1"/>
          </p:nvPr>
        </p:nvPicPr>
        <p:blipFill>
          <a:blip r:embed="rId2" cstate="print"/>
          <a:srcRect/>
          <a:stretch>
            <a:fillRect/>
          </a:stretch>
        </p:blipFill>
        <p:spPr>
          <a:xfrm>
            <a:off x="941388" y="1600200"/>
            <a:ext cx="6499225" cy="48736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OKULUMUZDAN GÖRÜNTÜLER</a:t>
            </a:r>
            <a:endParaRPr lang="tr-TR" dirty="0"/>
          </a:p>
        </p:txBody>
      </p:sp>
      <p:pic>
        <p:nvPicPr>
          <p:cNvPr id="18435" name="3 İçerik Yer Tutucusu" descr="thumbnail_IMG_4718.jpg"/>
          <p:cNvPicPr>
            <a:picLocks noGrp="1" noChangeAspect="1"/>
          </p:cNvPicPr>
          <p:nvPr>
            <p:ph sz="quarter" idx="1"/>
          </p:nvPr>
        </p:nvPicPr>
        <p:blipFill>
          <a:blip r:embed="rId2" cstate="print"/>
          <a:srcRect/>
          <a:stretch>
            <a:fillRect/>
          </a:stretch>
        </p:blipFill>
        <p:spPr>
          <a:xfrm>
            <a:off x="941388" y="1600200"/>
            <a:ext cx="6499225" cy="48736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OKULUMUZDAN GÖRÜNTÜLER</a:t>
            </a:r>
            <a:endParaRPr lang="tr-TR" dirty="0"/>
          </a:p>
        </p:txBody>
      </p:sp>
      <p:pic>
        <p:nvPicPr>
          <p:cNvPr id="19459" name="3 İçerik Yer Tutucusu" descr="thumbnail_IMG_4719.jpg"/>
          <p:cNvPicPr>
            <a:picLocks noGrp="1" noChangeAspect="1"/>
          </p:cNvPicPr>
          <p:nvPr>
            <p:ph sz="quarter" idx="1"/>
          </p:nvPr>
        </p:nvPicPr>
        <p:blipFill>
          <a:blip r:embed="rId2" cstate="print"/>
          <a:srcRect/>
          <a:stretch>
            <a:fillRect/>
          </a:stretch>
        </p:blipFill>
        <p:spPr>
          <a:xfrm>
            <a:off x="941388" y="1600200"/>
            <a:ext cx="6499225" cy="487362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OKULUMUZDAN GÖRÜNTÜLER</a:t>
            </a:r>
            <a:endParaRPr lang="tr-TR" dirty="0"/>
          </a:p>
        </p:txBody>
      </p:sp>
      <p:pic>
        <p:nvPicPr>
          <p:cNvPr id="20483" name="3 İçerik Yer Tutucusu" descr="thumbnail_IMG_4720.jpg"/>
          <p:cNvPicPr>
            <a:picLocks noGrp="1" noChangeAspect="1"/>
          </p:cNvPicPr>
          <p:nvPr>
            <p:ph sz="quarter" idx="1"/>
          </p:nvPr>
        </p:nvPicPr>
        <p:blipFill>
          <a:blip r:embed="rId2" cstate="print"/>
          <a:srcRect/>
          <a:stretch>
            <a:fillRect/>
          </a:stretch>
        </p:blipFill>
        <p:spPr>
          <a:xfrm>
            <a:off x="941388" y="1600200"/>
            <a:ext cx="6499225" cy="48736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OKULUMUZDAN GÖRÜNTÜLER</a:t>
            </a:r>
            <a:endParaRPr lang="tr-TR" dirty="0"/>
          </a:p>
        </p:txBody>
      </p:sp>
      <p:pic>
        <p:nvPicPr>
          <p:cNvPr id="21507" name="3 İçerik Yer Tutucusu" descr="thumbnail_IMG_4721.jpg"/>
          <p:cNvPicPr>
            <a:picLocks noGrp="1" noChangeAspect="1"/>
          </p:cNvPicPr>
          <p:nvPr>
            <p:ph sz="quarter" idx="1"/>
          </p:nvPr>
        </p:nvPicPr>
        <p:blipFill>
          <a:blip r:embed="rId2" cstate="print"/>
          <a:srcRect/>
          <a:stretch>
            <a:fillRect/>
          </a:stretch>
        </p:blipFill>
        <p:spPr>
          <a:xfrm>
            <a:off x="941388" y="1600200"/>
            <a:ext cx="6499225" cy="487362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OKULUMUZDAN GÖRÜNTÜLER</a:t>
            </a:r>
            <a:endParaRPr lang="tr-TR" dirty="0"/>
          </a:p>
        </p:txBody>
      </p:sp>
      <p:pic>
        <p:nvPicPr>
          <p:cNvPr id="22531" name="3 İçerik Yer Tutucusu" descr="thumbnail_IMG_4722.jpg"/>
          <p:cNvPicPr>
            <a:picLocks noGrp="1" noChangeAspect="1"/>
          </p:cNvPicPr>
          <p:nvPr>
            <p:ph sz="quarter" idx="1"/>
          </p:nvPr>
        </p:nvPicPr>
        <p:blipFill>
          <a:blip r:embed="rId2" cstate="print"/>
          <a:srcRect/>
          <a:stretch>
            <a:fillRect/>
          </a:stretch>
        </p:blipFill>
        <p:spPr>
          <a:xfrm>
            <a:off x="941388" y="1600200"/>
            <a:ext cx="6499225" cy="48736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OKULUMUZDAN GÖRÜNTÜLER</a:t>
            </a:r>
            <a:endParaRPr lang="tr-TR" dirty="0"/>
          </a:p>
        </p:txBody>
      </p:sp>
      <p:pic>
        <p:nvPicPr>
          <p:cNvPr id="23555" name="3 İçerik Yer Tutucusu" descr="thumbnail_IMG_4724.jpg"/>
          <p:cNvPicPr>
            <a:picLocks noGrp="1" noChangeAspect="1"/>
          </p:cNvPicPr>
          <p:nvPr>
            <p:ph sz="quarter" idx="1"/>
          </p:nvPr>
        </p:nvPicPr>
        <p:blipFill>
          <a:blip r:embed="rId2" cstate="print"/>
          <a:srcRect/>
          <a:stretch>
            <a:fillRect/>
          </a:stretch>
        </p:blipFill>
        <p:spPr>
          <a:xfrm>
            <a:off x="941388" y="1600200"/>
            <a:ext cx="6499225" cy="487362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OKULUMUZDAN GÖRÜNTÜLER</a:t>
            </a:r>
            <a:endParaRPr lang="tr-TR" dirty="0"/>
          </a:p>
        </p:txBody>
      </p:sp>
      <p:pic>
        <p:nvPicPr>
          <p:cNvPr id="24579" name="3 İçerik Yer Tutucusu" descr="thumbnail_IMG_4725.jpg"/>
          <p:cNvPicPr>
            <a:picLocks noGrp="1" noChangeAspect="1"/>
          </p:cNvPicPr>
          <p:nvPr>
            <p:ph sz="quarter" idx="1"/>
          </p:nvPr>
        </p:nvPicPr>
        <p:blipFill>
          <a:blip r:embed="rId2" cstate="print"/>
          <a:srcRect/>
          <a:stretch>
            <a:fillRect/>
          </a:stretch>
        </p:blipFill>
        <p:spPr>
          <a:xfrm>
            <a:off x="941388" y="1600200"/>
            <a:ext cx="6499225" cy="48736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OKULUMUZUN AMACI:</a:t>
            </a:r>
            <a:endParaRPr lang="tr-TR" dirty="0"/>
          </a:p>
        </p:txBody>
      </p:sp>
      <p:sp>
        <p:nvSpPr>
          <p:cNvPr id="9219" name="2 İçerik Yer Tutucusu"/>
          <p:cNvSpPr>
            <a:spLocks noGrp="1"/>
          </p:cNvSpPr>
          <p:nvPr>
            <p:ph sz="quarter" idx="1"/>
          </p:nvPr>
        </p:nvSpPr>
        <p:spPr>
          <a:xfrm>
            <a:off x="457200" y="1600200"/>
            <a:ext cx="7467600" cy="4873625"/>
          </a:xfrm>
        </p:spPr>
        <p:txBody>
          <a:bodyPr/>
          <a:lstStyle/>
          <a:p>
            <a:r>
              <a:rPr lang="tr-TR" smtClean="0"/>
              <a:t>Havsa ilçesinde, Taşıma bölgelerinde ikamet eden Öğrenim çağındaki çocukların, Türk Milli Eğitimi’nin temel ilkeleri doğrultusunda, Eğitim ve öğrenimlerini sağlamak.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OKULUMUZDAN GÖRÜNTÜLER</a:t>
            </a:r>
            <a:endParaRPr lang="tr-TR" dirty="0"/>
          </a:p>
        </p:txBody>
      </p:sp>
      <p:pic>
        <p:nvPicPr>
          <p:cNvPr id="25603" name="3 İçerik Yer Tutucusu" descr="thumbnail_IMG_4726.jpg"/>
          <p:cNvPicPr>
            <a:picLocks noGrp="1" noChangeAspect="1"/>
          </p:cNvPicPr>
          <p:nvPr>
            <p:ph sz="quarter" idx="1"/>
          </p:nvPr>
        </p:nvPicPr>
        <p:blipFill>
          <a:blip r:embed="rId2" cstate="print"/>
          <a:srcRect/>
          <a:stretch>
            <a:fillRect/>
          </a:stretch>
        </p:blipFill>
        <p:spPr>
          <a:xfrm>
            <a:off x="941388" y="1600200"/>
            <a:ext cx="6499225" cy="487362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MİSYONUMUZ:</a:t>
            </a:r>
            <a:endParaRPr lang="tr-TR" dirty="0"/>
          </a:p>
        </p:txBody>
      </p:sp>
      <p:sp>
        <p:nvSpPr>
          <p:cNvPr id="10243" name="2 İçerik Yer Tutucusu"/>
          <p:cNvSpPr>
            <a:spLocks noGrp="1"/>
          </p:cNvSpPr>
          <p:nvPr>
            <p:ph sz="quarter" idx="1"/>
          </p:nvPr>
        </p:nvSpPr>
        <p:spPr>
          <a:xfrm>
            <a:off x="457200" y="1600200"/>
            <a:ext cx="7467600" cy="4873625"/>
          </a:xfrm>
        </p:spPr>
        <p:txBody>
          <a:bodyPr/>
          <a:lstStyle/>
          <a:p>
            <a:r>
              <a:rPr lang="tr-TR" smtClean="0"/>
              <a:t>Milli ve manevi değerlere bağlı, kendisi ve toplumu ile barışık, özgüveni yüksek, bilgi çağının gerektirdiği bilgi ve becerileri kazanan, hoşgörü sahibi, insana, aileye, topluma, düşünceye, özgürlüğe, ahlaka ve kültürel mirasa saygı duyan; soran, sorgulayan, araştıran, başarılı, kendine güvenen, kendi değerlerimizle birlikte insanlığın ortak kazanımları olan evrensel değerleri özümsemiş, iyi bir insan iyi bir öğrenci, inançlı fertler ve toplum yetiştirmektir.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İLKELERİMİZ:</a:t>
            </a:r>
            <a:br>
              <a:rPr lang="tr-TR" dirty="0" smtClean="0"/>
            </a:br>
            <a:endParaRPr lang="tr-TR" dirty="0"/>
          </a:p>
        </p:txBody>
      </p:sp>
      <p:sp>
        <p:nvSpPr>
          <p:cNvPr id="11267" name="2 İçerik Yer Tutucusu"/>
          <p:cNvSpPr>
            <a:spLocks noGrp="1"/>
          </p:cNvSpPr>
          <p:nvPr>
            <p:ph sz="quarter" idx="1"/>
          </p:nvPr>
        </p:nvSpPr>
        <p:spPr>
          <a:xfrm>
            <a:off x="457200" y="1600200"/>
            <a:ext cx="7467600" cy="4873625"/>
          </a:xfrm>
        </p:spPr>
        <p:txBody>
          <a:bodyPr/>
          <a:lstStyle/>
          <a:p>
            <a:r>
              <a:rPr lang="tr-TR" smtClean="0"/>
              <a:t>Saygı</a:t>
            </a:r>
          </a:p>
          <a:p>
            <a:r>
              <a:rPr lang="tr-TR" smtClean="0"/>
              <a:t>Dayanışma</a:t>
            </a:r>
          </a:p>
          <a:p>
            <a:r>
              <a:rPr lang="tr-TR" smtClean="0"/>
              <a:t>Karar verme süreçlerine hizmet alan ve veren herkesi katmak,</a:t>
            </a:r>
          </a:p>
          <a:p>
            <a:r>
              <a:rPr lang="tr-TR" smtClean="0"/>
              <a:t>İşbirliği</a:t>
            </a:r>
          </a:p>
          <a:p>
            <a:r>
              <a:rPr lang="tr-TR" smtClean="0"/>
              <a:t>Önerilere açık olma</a:t>
            </a:r>
          </a:p>
          <a:p>
            <a:r>
              <a:rPr lang="tr-TR" smtClean="0"/>
              <a:t>Sorumluluk</a:t>
            </a:r>
          </a:p>
          <a:p>
            <a:endParaRPr lang="tr-TR"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DEĞERLEMİZ:</a:t>
            </a:r>
            <a:br>
              <a:rPr lang="tr-TR" dirty="0" smtClean="0"/>
            </a:br>
            <a:endParaRPr lang="tr-TR" dirty="0"/>
          </a:p>
        </p:txBody>
      </p:sp>
      <p:sp>
        <p:nvSpPr>
          <p:cNvPr id="3" name="2 İçerik Yer Tutucusu"/>
          <p:cNvSpPr>
            <a:spLocks noGrp="1"/>
          </p:cNvSpPr>
          <p:nvPr>
            <p:ph sz="quarter" idx="1"/>
          </p:nvPr>
        </p:nvSpPr>
        <p:spPr>
          <a:xfrm>
            <a:off x="457200" y="1600200"/>
            <a:ext cx="7467600" cy="4873625"/>
          </a:xfrm>
        </p:spPr>
        <p:txBody>
          <a:bodyPr>
            <a:normAutofit fontScale="62500" lnSpcReduction="20000"/>
          </a:bodyPr>
          <a:lstStyle/>
          <a:p>
            <a:pPr marL="274320" indent="-274320" fontAlgn="auto">
              <a:spcAft>
                <a:spcPts val="0"/>
              </a:spcAft>
              <a:buFont typeface="Wingdings"/>
              <a:buChar char=""/>
              <a:defRPr/>
            </a:pPr>
            <a:r>
              <a:rPr lang="tr-TR" dirty="0" smtClean="0"/>
              <a:t>Önceliğimiz öğrenci merkezli eğitimdir.</a:t>
            </a:r>
          </a:p>
          <a:p>
            <a:pPr marL="274320" indent="-274320" fontAlgn="auto">
              <a:spcAft>
                <a:spcPts val="0"/>
              </a:spcAft>
              <a:buFont typeface="Wingdings"/>
              <a:buChar char=""/>
              <a:defRPr/>
            </a:pPr>
            <a:r>
              <a:rPr lang="tr-TR" dirty="0" smtClean="0"/>
              <a:t>Eğitimde baskıcı bir anlayış yerine, çözüm odaklı bir anlayış benimsiyoruz.</a:t>
            </a:r>
          </a:p>
          <a:p>
            <a:pPr marL="274320" indent="-274320" fontAlgn="auto">
              <a:spcAft>
                <a:spcPts val="0"/>
              </a:spcAft>
              <a:buFont typeface="Wingdings"/>
              <a:buChar char=""/>
              <a:defRPr/>
            </a:pPr>
            <a:r>
              <a:rPr lang="tr-TR" dirty="0" smtClean="0"/>
              <a:t>Kaliteli bir eğitimin donanımlı bir öğrenci yetiştirmenin temel şartı olduğuna inanıyoruz.</a:t>
            </a:r>
          </a:p>
          <a:p>
            <a:pPr marL="274320" indent="-274320" fontAlgn="auto">
              <a:spcAft>
                <a:spcPts val="0"/>
              </a:spcAft>
              <a:buFont typeface="Wingdings"/>
              <a:buChar char=""/>
              <a:defRPr/>
            </a:pPr>
            <a:r>
              <a:rPr lang="tr-TR" dirty="0" smtClean="0"/>
              <a:t>Atatürk ilke ve inkılâplarını doğru bir şekilde anlarız ve benimseriz.</a:t>
            </a:r>
          </a:p>
          <a:p>
            <a:pPr marL="274320" indent="-274320" fontAlgn="auto">
              <a:spcAft>
                <a:spcPts val="0"/>
              </a:spcAft>
              <a:buFont typeface="Wingdings"/>
              <a:buChar char=""/>
              <a:defRPr/>
            </a:pPr>
            <a:r>
              <a:rPr lang="tr-TR" dirty="0" smtClean="0"/>
              <a:t>Karşılıklı güven, farklılık ve görüş ayrılıklarını zenginlik olarak kabul etmenin demokrasi ve barış anlayışını geliştireceğine inanıyoruz.</a:t>
            </a:r>
          </a:p>
          <a:p>
            <a:pPr marL="274320" indent="-274320" fontAlgn="auto">
              <a:spcAft>
                <a:spcPts val="0"/>
              </a:spcAft>
              <a:buFont typeface="Wingdings"/>
              <a:buChar char=""/>
              <a:defRPr/>
            </a:pPr>
            <a:r>
              <a:rPr lang="tr-TR" dirty="0" smtClean="0"/>
              <a:t>Din ile ilgili bilgilerin her türlü önyargı ve batıl inançlardan uzak, temel esaslar çerçevesinde verilmesi gerektiğinin farkındayız.</a:t>
            </a:r>
          </a:p>
          <a:p>
            <a:pPr marL="274320" indent="-274320" fontAlgn="auto">
              <a:spcAft>
                <a:spcPts val="0"/>
              </a:spcAft>
              <a:buFont typeface="Wingdings"/>
              <a:buChar char=""/>
              <a:defRPr/>
            </a:pPr>
            <a:r>
              <a:rPr lang="tr-TR" dirty="0" smtClean="0"/>
              <a:t>Öğrenci, veli ve toplumun beklentilerini karşılayacak, toplumun ilgi ve ihtiyaçlarına cevap verecek bir gelişimin yanındayız.</a:t>
            </a:r>
          </a:p>
          <a:p>
            <a:pPr marL="274320" indent="-274320" fontAlgn="auto">
              <a:spcAft>
                <a:spcPts val="0"/>
              </a:spcAft>
              <a:buFont typeface="Wingdings"/>
              <a:buChar char=""/>
              <a:defRPr/>
            </a:pPr>
            <a:r>
              <a:rPr lang="tr-TR" dirty="0" smtClean="0"/>
              <a:t>Ben değil, biz varız’ anlayışının, başarılı bir takım çalışmasıyla olacağına inanırız.</a:t>
            </a:r>
          </a:p>
          <a:p>
            <a:pPr marL="274320" indent="-274320" fontAlgn="auto">
              <a:spcAft>
                <a:spcPts val="0"/>
              </a:spcAft>
              <a:buFont typeface="Wingdings"/>
              <a:buChar char=""/>
              <a:defRPr/>
            </a:pPr>
            <a:r>
              <a:rPr lang="tr-TR" dirty="0" smtClean="0"/>
              <a:t>Yeniliklere açık, bilim ve teknolojiyi takip eden ve bunu eğitim ve öğretim ortamına aktaran bir kurum olmanın bilincindeyiz.</a:t>
            </a:r>
          </a:p>
          <a:p>
            <a:pPr marL="274320" indent="-274320" fontAlgn="auto">
              <a:spcAft>
                <a:spcPts val="0"/>
              </a:spcAft>
              <a:buFont typeface="Wingdings"/>
              <a:buChar char=""/>
              <a:defRPr/>
            </a:pPr>
            <a:r>
              <a:rPr lang="tr-TR" dirty="0" smtClean="0"/>
              <a:t>Her türlü şekilcilik ve slogandan uzak ahlaki öğretilerin verilmesi gerektiğine inanıyoruz.</a:t>
            </a:r>
          </a:p>
          <a:p>
            <a:pPr marL="274320" indent="-274320" fontAlgn="auto">
              <a:spcAft>
                <a:spcPts val="0"/>
              </a:spcAft>
              <a:buFont typeface="Wingdings"/>
              <a:buChar char=""/>
              <a:defRPr/>
            </a:pPr>
            <a:r>
              <a:rPr lang="tr-TR" dirty="0" smtClean="0"/>
              <a:t>Çalışanların fikirlerine değer verir, onların yeteneklerini geliştirmelerine imkan tanırız.</a:t>
            </a:r>
          </a:p>
          <a:p>
            <a:pPr marL="274320" indent="-274320" fontAlgn="auto">
              <a:spcAft>
                <a:spcPts val="0"/>
              </a:spcAft>
              <a:buFont typeface="Wingdings"/>
              <a:buChar char=""/>
              <a:defRPr/>
            </a:pP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VİZYONUMUZ:</a:t>
            </a:r>
            <a:endParaRPr lang="tr-TR" dirty="0"/>
          </a:p>
        </p:txBody>
      </p:sp>
      <p:sp>
        <p:nvSpPr>
          <p:cNvPr id="13315" name="2 İçerik Yer Tutucusu"/>
          <p:cNvSpPr>
            <a:spLocks noGrp="1"/>
          </p:cNvSpPr>
          <p:nvPr>
            <p:ph sz="quarter" idx="1"/>
          </p:nvPr>
        </p:nvSpPr>
        <p:spPr>
          <a:xfrm>
            <a:off x="457200" y="1600200"/>
            <a:ext cx="7467600" cy="4873625"/>
          </a:xfrm>
        </p:spPr>
        <p:txBody>
          <a:bodyPr/>
          <a:lstStyle/>
          <a:p>
            <a:r>
              <a:rPr lang="tr-TR" dirty="0" smtClean="0"/>
              <a:t>Türk milli eğitiminin genel ve özel amaçları doğrultusunda, eğitimde teknolojiyi etkin şekilde kullanan, sürekli gelişmeye açık, ahlaki olgunluğa sahip bireyler yetiştiren; Havsa ilçesinde imam hatip ortaokulu olarak yüksek standartlarda eğitim veren ve her yıl üst öğrenim kurumlarına artan sayıda öğrenci yerleştiren ve örnek alınan bir kurum olmaktır.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OKULUMUZUN TARİHİ:</a:t>
            </a:r>
            <a:endParaRPr lang="tr-TR" dirty="0"/>
          </a:p>
        </p:txBody>
      </p:sp>
      <p:sp>
        <p:nvSpPr>
          <p:cNvPr id="13315" name="2 İçerik Yer Tutucusu"/>
          <p:cNvSpPr>
            <a:spLocks noGrp="1"/>
          </p:cNvSpPr>
          <p:nvPr>
            <p:ph sz="quarter" idx="1"/>
          </p:nvPr>
        </p:nvSpPr>
        <p:spPr>
          <a:xfrm>
            <a:off x="457200" y="1600200"/>
            <a:ext cx="7467600" cy="4873625"/>
          </a:xfrm>
        </p:spPr>
        <p:txBody>
          <a:bodyPr/>
          <a:lstStyle/>
          <a:p>
            <a:r>
              <a:rPr lang="tr-TR" dirty="0" smtClean="0"/>
              <a:t>07/03/2018 Tarihinde Bakanlığımız Din Öğretimi Genel Müdürlüğünün 4814741 sayılı yazısına istinaden açılmıştır</a:t>
            </a:r>
            <a:r>
              <a:rPr lang="tr-TR" dirty="0" smtClean="0"/>
              <a:t>. Üç yıldır eğitim öğretim yapılmaktadır.</a:t>
            </a:r>
          </a:p>
          <a:p>
            <a:r>
              <a:rPr lang="tr-TR" dirty="0" smtClean="0"/>
              <a:t>Okulumuz, 5. sınıfta 13 öğrenci, 6. Sınıfta 9 ve 7. Sınıfta 4 öğrenci olmak üzere toplam 26 öğrenciyle eğitim öğretime devam etmektedir.</a:t>
            </a:r>
            <a:endParaRPr lang="tr-TR" b="1" i="1" dirty="0" smtClean="0"/>
          </a:p>
          <a:p>
            <a:pPr>
              <a:buNone/>
            </a:pPr>
            <a:endParaRPr lang="tr-TR"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BİNA DURUMU</a:t>
            </a:r>
            <a:endParaRPr lang="tr-TR" dirty="0"/>
          </a:p>
        </p:txBody>
      </p:sp>
      <p:sp>
        <p:nvSpPr>
          <p:cNvPr id="3" name="2 İçerik Yer Tutucusu"/>
          <p:cNvSpPr>
            <a:spLocks noGrp="1"/>
          </p:cNvSpPr>
          <p:nvPr>
            <p:ph sz="quarter" idx="1"/>
          </p:nvPr>
        </p:nvSpPr>
        <p:spPr/>
        <p:txBody>
          <a:bodyPr/>
          <a:lstStyle/>
          <a:p>
            <a:r>
              <a:rPr lang="tr-TR" dirty="0" smtClean="0"/>
              <a:t>Cumhuriyet İlkokulu binasının 4. katı kullanılmaktadır.</a:t>
            </a:r>
          </a:p>
          <a:p>
            <a:r>
              <a:rPr lang="tr-TR" dirty="0" smtClean="0"/>
              <a:t>Dershaneler: 4</a:t>
            </a:r>
          </a:p>
          <a:p>
            <a:r>
              <a:rPr lang="tr-TR" dirty="0" smtClean="0"/>
              <a:t>Atölyeler:</a:t>
            </a:r>
            <a:r>
              <a:rPr lang="tr-TR" dirty="0" smtClean="0"/>
              <a:t> </a:t>
            </a:r>
            <a:r>
              <a:rPr lang="tr-TR" dirty="0" err="1" smtClean="0"/>
              <a:t>FeTeMM</a:t>
            </a:r>
            <a:r>
              <a:rPr lang="tr-TR" dirty="0" smtClean="0"/>
              <a:t> Atölyesi</a:t>
            </a:r>
          </a:p>
          <a:p>
            <a:r>
              <a:rPr lang="tr-TR" dirty="0" smtClean="0"/>
              <a:t>Tuvalet: 2</a:t>
            </a:r>
          </a:p>
          <a:p>
            <a:r>
              <a:rPr lang="tr-TR" dirty="0" smtClean="0"/>
              <a:t>Isınma, </a:t>
            </a:r>
            <a:r>
              <a:rPr lang="tr-TR" dirty="0" smtClean="0"/>
              <a:t>aydınlatma: Kömür-Elektrik</a:t>
            </a:r>
          </a:p>
          <a:p>
            <a:r>
              <a:rPr lang="tr-TR" dirty="0" smtClean="0"/>
              <a:t>Mülk- </a:t>
            </a:r>
            <a:r>
              <a:rPr lang="tr-TR" dirty="0" smtClean="0"/>
              <a:t>kira:</a:t>
            </a:r>
            <a:r>
              <a:rPr lang="tr-TR" dirty="0" smtClean="0"/>
              <a:t> İl Özel İdaresi</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fontAlgn="auto">
              <a:spcAft>
                <a:spcPts val="0"/>
              </a:spcAft>
              <a:defRPr/>
            </a:pPr>
            <a:r>
              <a:rPr lang="tr-TR" dirty="0" smtClean="0"/>
              <a:t>İLETİŞİM BİLGİLEİRMİZ</a:t>
            </a:r>
            <a:endParaRPr lang="tr-TR" dirty="0"/>
          </a:p>
        </p:txBody>
      </p:sp>
      <p:sp>
        <p:nvSpPr>
          <p:cNvPr id="14339" name="2 İçerik Yer Tutucusu"/>
          <p:cNvSpPr>
            <a:spLocks noGrp="1"/>
          </p:cNvSpPr>
          <p:nvPr>
            <p:ph sz="quarter" idx="1"/>
          </p:nvPr>
        </p:nvSpPr>
        <p:spPr>
          <a:xfrm>
            <a:off x="457200" y="1600200"/>
            <a:ext cx="7467600" cy="4873625"/>
          </a:xfrm>
        </p:spPr>
        <p:txBody>
          <a:bodyPr/>
          <a:lstStyle/>
          <a:p>
            <a:r>
              <a:rPr lang="tr-TR" dirty="0" smtClean="0"/>
              <a:t>http:// </a:t>
            </a:r>
            <a:r>
              <a:rPr lang="tr-TR" dirty="0" err="1" smtClean="0"/>
              <a:t>havsaimamhatiportaokulu</a:t>
            </a:r>
            <a:r>
              <a:rPr lang="tr-TR" dirty="0" smtClean="0"/>
              <a:t>.</a:t>
            </a:r>
            <a:r>
              <a:rPr lang="tr-TR" dirty="0" err="1" smtClean="0"/>
              <a:t>meb</a:t>
            </a:r>
            <a:r>
              <a:rPr lang="tr-TR" dirty="0" smtClean="0"/>
              <a:t>.k12.tr/ </a:t>
            </a:r>
          </a:p>
          <a:p>
            <a:r>
              <a:rPr lang="tr-TR" dirty="0" smtClean="0"/>
              <a:t>mail: </a:t>
            </a:r>
            <a:r>
              <a:rPr lang="tr-TR" dirty="0" smtClean="0">
                <a:hlinkClick r:id="rId2"/>
              </a:rPr>
              <a:t>764687@</a:t>
            </a:r>
            <a:r>
              <a:rPr lang="tr-TR" dirty="0" err="1" smtClean="0">
                <a:hlinkClick r:id="rId2"/>
              </a:rPr>
              <a:t>meb</a:t>
            </a:r>
            <a:r>
              <a:rPr lang="tr-TR" dirty="0" smtClean="0">
                <a:hlinkClick r:id="rId2"/>
              </a:rPr>
              <a:t>.k12.tr</a:t>
            </a:r>
            <a:endParaRPr lang="tr-TR" dirty="0" smtClean="0"/>
          </a:p>
          <a:p>
            <a:r>
              <a:rPr lang="tr-TR" u="sng" dirty="0" smtClean="0">
                <a:hlinkClick r:id="rId3"/>
              </a:rPr>
              <a:t>https://twitter.com/HavsaImam</a:t>
            </a:r>
            <a:endParaRPr lang="tr-TR" u="sng" dirty="0" smtClean="0"/>
          </a:p>
          <a:p>
            <a:r>
              <a:rPr lang="tr-TR" u="sng" dirty="0" smtClean="0">
                <a:hlinkClick r:id="rId4"/>
              </a:rPr>
              <a:t>https://www.instagram.com/havsaiho/</a:t>
            </a:r>
            <a:endParaRPr lang="tr-TR" u="sng" dirty="0" smtClean="0"/>
          </a:p>
          <a:p>
            <a:r>
              <a:rPr lang="tr-TR" dirty="0" smtClean="0"/>
              <a:t>Adres: Cumhuriyet Mah. Melahat Kilimci Cad. Cumhuriyet İlkokulu </a:t>
            </a:r>
            <a:r>
              <a:rPr lang="tr-TR" dirty="0" smtClean="0"/>
              <a:t>No:7 </a:t>
            </a:r>
            <a:r>
              <a:rPr lang="tr-TR" dirty="0" smtClean="0"/>
              <a:t>Kat:4 </a:t>
            </a:r>
            <a:r>
              <a:rPr lang="tr-TR" dirty="0" smtClean="0"/>
              <a:t>Havsa/ EDİRNE</a:t>
            </a:r>
          </a:p>
          <a:p>
            <a:pPr>
              <a:buFont typeface="Wingdings" pitchFamily="2" charset="2"/>
              <a:buNone/>
            </a:pPr>
            <a:endParaRPr lang="tr-TR" dirty="0" smtClean="0"/>
          </a:p>
          <a:p>
            <a:endParaRPr lang="tr-TR"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46</TotalTime>
  <Words>473</Words>
  <Application>Microsoft Office PowerPoint</Application>
  <PresentationFormat>Ekran Gösterisi (4:3)</PresentationFormat>
  <Paragraphs>54</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Cumba</vt:lpstr>
      <vt:lpstr>HAVSA İMAM HATİP</vt:lpstr>
      <vt:lpstr>OKULUMUZUN AMACI:</vt:lpstr>
      <vt:lpstr>MİSYONUMUZ:</vt:lpstr>
      <vt:lpstr>İLKELERİMİZ: </vt:lpstr>
      <vt:lpstr>DEĞERLEMİZ: </vt:lpstr>
      <vt:lpstr>VİZYONUMUZ:</vt:lpstr>
      <vt:lpstr>OKULUMUZUN TARİHİ:</vt:lpstr>
      <vt:lpstr>BİNA DURUMU</vt:lpstr>
      <vt:lpstr>İLETİŞİM BİLGİLEİRMİZ</vt:lpstr>
      <vt:lpstr>OKULUMUZDAN GÖRÜNTÜLER</vt:lpstr>
      <vt:lpstr>OKULUMUZDAN GÖRÜNTÜLER</vt:lpstr>
      <vt:lpstr>OKULUMUZDAN GÖRÜNTÜLER</vt:lpstr>
      <vt:lpstr>OKULUMUZDAN GÖRÜNTÜLER</vt:lpstr>
      <vt:lpstr>OKULUMUZDAN GÖRÜNTÜLER</vt:lpstr>
      <vt:lpstr>OKULUMUZDAN GÖRÜNTÜLER</vt:lpstr>
      <vt:lpstr>OKULUMUZDAN GÖRÜNTÜLER</vt:lpstr>
      <vt:lpstr>OKULUMUZDAN GÖRÜNTÜLER</vt:lpstr>
      <vt:lpstr>OKULUMUZDAN GÖRÜNTÜLER</vt:lpstr>
      <vt:lpstr>OKULUMUZDAN GÖRÜNTÜLER</vt:lpstr>
      <vt:lpstr>OKULUMUZDAN GÖRÜNTÜLER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HAVSA İMAM HATİP</dc:title>
  <dc:creator>PC</dc:creator>
  <cp:lastModifiedBy>h</cp:lastModifiedBy>
  <cp:revision>8</cp:revision>
  <dcterms:created xsi:type="dcterms:W3CDTF">2020-05-12T20:02:26Z</dcterms:created>
  <dcterms:modified xsi:type="dcterms:W3CDTF">2021-04-14T12:09:56Z</dcterms:modified>
</cp:coreProperties>
</file>